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63" r:id="rId5"/>
    <p:sldId id="265" r:id="rId6"/>
    <p:sldId id="26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6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7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8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6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6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5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60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1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4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5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9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2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7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C73ECC-EA9B-4780-8AC4-64B74EF83295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61FFDE-477F-46C5-BE26-207A0D61B4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6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Erasmus+ iskustvo – odlazna mobilnost nastavnika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doc. dr. sc. Josip </a:t>
            </a:r>
            <a:r>
              <a:rPr lang="hr-HR" dirty="0" err="1">
                <a:solidFill>
                  <a:schemeClr val="tx1"/>
                </a:solidFill>
              </a:rPr>
              <a:t>Cvenić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Nastava i stručno usavršavanje na Fakultetu sporta i fizičkog </a:t>
            </a:r>
            <a:r>
              <a:rPr lang="hr-HR" dirty="0" err="1">
                <a:solidFill>
                  <a:schemeClr val="tx1"/>
                </a:solidFill>
              </a:rPr>
              <a:t>vaspitanja</a:t>
            </a:r>
            <a:r>
              <a:rPr lang="hr-HR" dirty="0">
                <a:solidFill>
                  <a:schemeClr val="tx1"/>
                </a:solidFill>
              </a:rPr>
              <a:t>, Univerziteta u Nišu, </a:t>
            </a:r>
            <a:r>
              <a:rPr lang="hr-HR" dirty="0" err="1">
                <a:solidFill>
                  <a:schemeClr val="tx1"/>
                </a:solidFill>
              </a:rPr>
              <a:t>Niš</a:t>
            </a:r>
            <a:r>
              <a:rPr lang="hr-HR" dirty="0">
                <a:solidFill>
                  <a:schemeClr val="tx1"/>
                </a:solidFill>
              </a:rPr>
              <a:t>, Republika Srbija</a:t>
            </a:r>
          </a:p>
        </p:txBody>
      </p:sp>
    </p:spTree>
    <p:extLst>
      <p:ext uri="{BB962C8B-B14F-4D97-AF65-F5344CB8AC3E}">
        <p14:creationId xmlns:p14="http://schemas.microsoft.com/office/powerpoint/2010/main" val="295917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37" y="4965505"/>
            <a:ext cx="1064092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NASTAVA I STRUČNO USAVRŠAVANJE NA fakultetu sporta i fizičkog </a:t>
            </a:r>
            <a:r>
              <a:rPr lang="hr-HR" dirty="0" err="1"/>
              <a:t>vaspitanja</a:t>
            </a:r>
            <a:r>
              <a:rPr lang="hr-HR" dirty="0"/>
              <a:t> univerziteta u nišu, </a:t>
            </a:r>
            <a:r>
              <a:rPr lang="hr-HR" dirty="0" err="1"/>
              <a:t>srbija</a:t>
            </a:r>
            <a:br>
              <a:rPr lang="hr-HR" dirty="0"/>
            </a:br>
            <a:r>
              <a:rPr lang="hr-HR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Nastava i stručno usavršavanje na Fakultetu sporta i fizičkog </a:t>
            </a:r>
            <a:r>
              <a:rPr lang="hr-HR" dirty="0" err="1">
                <a:solidFill>
                  <a:schemeClr val="tx1"/>
                </a:solidFill>
              </a:rPr>
              <a:t>vaspitanja</a:t>
            </a:r>
            <a:r>
              <a:rPr lang="hr-HR" dirty="0">
                <a:solidFill>
                  <a:schemeClr val="tx1"/>
                </a:solidFill>
              </a:rPr>
              <a:t>, Univerziteta u Nišu, </a:t>
            </a:r>
            <a:r>
              <a:rPr lang="hr-HR" dirty="0" err="1">
                <a:solidFill>
                  <a:schemeClr val="tx1"/>
                </a:solidFill>
              </a:rPr>
              <a:t>Niš</a:t>
            </a:r>
            <a:r>
              <a:rPr lang="hr-HR" dirty="0">
                <a:solidFill>
                  <a:schemeClr val="tx1"/>
                </a:solidFill>
              </a:rPr>
              <a:t>, Republika Srbija</a:t>
            </a:r>
            <a:endParaRPr lang="hr-HR" dirty="0"/>
          </a:p>
          <a:p>
            <a:r>
              <a:rPr lang="hr-HR" dirty="0">
                <a:solidFill>
                  <a:schemeClr val="tx1"/>
                </a:solidFill>
              </a:rPr>
              <a:t>Boravak od </a:t>
            </a:r>
            <a:r>
              <a:rPr lang="hr-HR" i="1" dirty="0">
                <a:solidFill>
                  <a:schemeClr val="tx1"/>
                </a:solidFill>
              </a:rPr>
              <a:t>27.02.2021  –  10.03.2021.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Održavanje nastave, sudjelovanje u nastavi, obilazak prostora fakulteta, nastavnih baza i dijagnostičkog centra, te stjecanje novih kontakata</a:t>
            </a:r>
          </a:p>
          <a:p>
            <a:r>
              <a:rPr lang="hr-HR" dirty="0">
                <a:solidFill>
                  <a:schemeClr val="tx1"/>
                </a:solidFill>
              </a:rPr>
              <a:t>Potpisivanje sporazuma o suradnji Kineziološkog fakulteta Osijek i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    Fakulteta sporta i fizičkog </a:t>
            </a:r>
            <a:r>
              <a:rPr lang="hr-HR" dirty="0" err="1">
                <a:solidFill>
                  <a:schemeClr val="tx1"/>
                </a:solidFill>
              </a:rPr>
              <a:t>vaspitanja</a:t>
            </a:r>
            <a:r>
              <a:rPr lang="hr-HR" dirty="0">
                <a:solidFill>
                  <a:schemeClr val="tx1"/>
                </a:solidFill>
              </a:rPr>
              <a:t> Univerziteta u Nišu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24940E-9715-4590-A7FC-3A2706F1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644" y="1253029"/>
            <a:ext cx="3601280" cy="11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4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17" y="842916"/>
            <a:ext cx="4107725" cy="1507067"/>
          </a:xfrm>
        </p:spPr>
        <p:txBody>
          <a:bodyPr>
            <a:normAutofit/>
          </a:bodyPr>
          <a:lstStyle/>
          <a:p>
            <a:r>
              <a:rPr lang="hr-HR" dirty="0"/>
              <a:t>SPORAZUM O SURADNJI </a:t>
            </a:r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6F450FE-AB98-4233-AD56-7FCF97D69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28" y="957541"/>
            <a:ext cx="6357260" cy="47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57" y="836023"/>
            <a:ext cx="3060474" cy="1507067"/>
          </a:xfrm>
        </p:spPr>
        <p:txBody>
          <a:bodyPr/>
          <a:lstStyle/>
          <a:p>
            <a:r>
              <a:rPr lang="hr-HR" dirty="0"/>
              <a:t>NASTAVA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81" y="2942085"/>
            <a:ext cx="2250577" cy="1804851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Kondicijski trening Janice Kostelić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5E9A7A4-94D0-4A0C-AA35-108EF51C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31" y="552355"/>
            <a:ext cx="7292829" cy="54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001" y="5062098"/>
            <a:ext cx="8534400" cy="1507067"/>
          </a:xfrm>
        </p:spPr>
        <p:txBody>
          <a:bodyPr/>
          <a:lstStyle/>
          <a:p>
            <a:r>
              <a:rPr lang="hr-HR" dirty="0"/>
              <a:t>IZVANNASTAVNE AKTIVNOSTI</a:t>
            </a:r>
            <a:endParaRPr lang="en-GB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AA83295-CFD5-4466-AED0-798297BE4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1" y="496820"/>
            <a:ext cx="4819650" cy="3614738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9DB5988-54E7-436E-A11C-157B1740F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19" y="288835"/>
            <a:ext cx="4748169" cy="356112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17C7103-99B0-4D52-A145-CE5AEA1A7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7" y="2279706"/>
            <a:ext cx="4236441" cy="317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75" y="-87405"/>
            <a:ext cx="3818119" cy="1507067"/>
          </a:xfrm>
        </p:spPr>
        <p:txBody>
          <a:bodyPr>
            <a:normAutofit/>
          </a:bodyPr>
          <a:lstStyle/>
          <a:p>
            <a:r>
              <a:rPr lang="hr-HR" dirty="0"/>
              <a:t>DIJAGNOSTIČKI CENTAR</a:t>
            </a:r>
            <a:endParaRPr lang="en-GB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11CA183-9B5D-4C87-9DC9-957B1673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75" y="1105250"/>
            <a:ext cx="6114545" cy="3615267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bilazak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centra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znastveno-istraživački</a:t>
            </a:r>
            <a:r>
              <a:rPr lang="en-US" dirty="0">
                <a:solidFill>
                  <a:schemeClr val="tx1"/>
                </a:solidFill>
              </a:rPr>
              <a:t> rad,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upoznavanje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protokolima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svaki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pojedini</a:t>
            </a:r>
            <a:r>
              <a:rPr lang="en-US" dirty="0">
                <a:solidFill>
                  <a:schemeClr val="tx1"/>
                </a:solidFill>
              </a:rPr>
              <a:t> instrument,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promatranje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provedbe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određenih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testova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studentima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sportašima</a:t>
            </a:r>
            <a:endParaRPr lang="hr-HR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evaluacija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analiza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dobivenih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rezultata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1E11451-5D3D-4EDE-91EC-98C7C99E1C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0" y="4308599"/>
            <a:ext cx="3338817" cy="25041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EAFB520-3E2D-4BA5-A3D6-3910C4A65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25" y="4005258"/>
            <a:ext cx="3543598" cy="265769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A136DB1-C4E4-40AC-A8C6-97B97AE3E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87" y="300451"/>
            <a:ext cx="3282018" cy="43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Kompetencije i ishodi MOBILNOSTI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993982" cy="3615267"/>
          </a:xfrm>
        </p:spPr>
        <p:txBody>
          <a:bodyPr>
            <a:normAutofit/>
          </a:bodyPr>
          <a:lstStyle/>
          <a:p>
            <a:r>
              <a:rPr lang="hr-HR" dirty="0"/>
              <a:t>Upotreba, primjena i </a:t>
            </a:r>
            <a:r>
              <a:rPr lang="hr-HR" dirty="0" err="1"/>
              <a:t>promatratanje</a:t>
            </a:r>
            <a:r>
              <a:rPr lang="hr-HR" dirty="0"/>
              <a:t> različitih mjernih instrumenata koji se koriste u kineziološkim istraživanjima i drugim srodnim interdisciplinarnim područjima.</a:t>
            </a:r>
          </a:p>
          <a:p>
            <a:r>
              <a:rPr lang="hr-HR" dirty="0"/>
              <a:t>Procjena korisnosti pojedinih sustava koji bi se mogli kupiti u skoro vrijeme i na matičnoj ustanovi.</a:t>
            </a:r>
          </a:p>
          <a:p>
            <a:r>
              <a:rPr lang="hr-HR" dirty="0"/>
              <a:t>Iskustva vezana uz poučavanje različitih  tema iz područja Metodike sportskog treninga u Hrvatskoj, i usporedba sa istim takvim temama u Srbiji</a:t>
            </a:r>
          </a:p>
          <a:p>
            <a:r>
              <a:rPr lang="hr-HR" dirty="0"/>
              <a:t>Mogućnost provođenja istraživanja i uspoređivanja rezultata sa sličnim istraživanjima provedenim u Hrvatskoj.</a:t>
            </a:r>
          </a:p>
          <a:p>
            <a:r>
              <a:rPr lang="hr-HR" dirty="0"/>
              <a:t>Razvijanje internacionalizacije matične ustanove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675905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187</TotalTime>
  <Words>234</Words>
  <Application>Microsoft Office PowerPoint</Application>
  <PresentationFormat>Široki zaslon</PresentationFormat>
  <Paragraphs>25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Erasmus+ iskustvo – odlazna mobilnost nastavnika</vt:lpstr>
      <vt:lpstr>NASTAVA I STRUČNO USAVRŠAVANJE NA fakultetu sporta i fizičkog vaspitanja univerziteta u nišu, srbija  </vt:lpstr>
      <vt:lpstr>SPORAZUM O SURADNJI </vt:lpstr>
      <vt:lpstr>NASTAVA</vt:lpstr>
      <vt:lpstr>IZVANNASTAVNE AKTIVNOSTI</vt:lpstr>
      <vt:lpstr>DIJAGNOSTIČKI CENTAR</vt:lpstr>
      <vt:lpstr>Kompetencije i ishodi MOBILNOSTI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iskustvo – odlazna mobilnost nastavnika</dc:title>
  <dc:creator>No Name</dc:creator>
  <cp:lastModifiedBy>korisnik</cp:lastModifiedBy>
  <cp:revision>23</cp:revision>
  <dcterms:created xsi:type="dcterms:W3CDTF">2021-05-27T18:34:29Z</dcterms:created>
  <dcterms:modified xsi:type="dcterms:W3CDTF">2022-10-26T10:17:06Z</dcterms:modified>
</cp:coreProperties>
</file>