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63" r:id="rId5"/>
    <p:sldId id="265" r:id="rId6"/>
    <p:sldId id="266" r:id="rId7"/>
    <p:sldId id="267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62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7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8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62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6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5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6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1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2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64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5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1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2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7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2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C73ECC-EA9B-4780-8AC4-64B74EF83295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69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Erasmus+ </a:t>
            </a:r>
            <a:r>
              <a:rPr lang="hr-HR" dirty="0" smtClean="0"/>
              <a:t>iskustvo – odlazna mobilnost nastavnika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doc. dr. sc. Iva Šklempe Kokić</a:t>
            </a:r>
          </a:p>
          <a:p>
            <a:endParaRPr lang="hr-HR" dirty="0" smtClean="0"/>
          </a:p>
          <a:p>
            <a:r>
              <a:rPr lang="hr-HR" dirty="0" smtClean="0"/>
              <a:t>Stručno usavršavanje na Znanstveno-raziskovalnom središču Koper, Kopar, Republika Slovenija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9591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STRUČNO USAVRŠAVANJE NA ZNANSTVENO-RAZISKOVALNOM SREDIŠČU KOPER, KOPAR, republika Slovenija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Stručno usavršavanje na Znanstveno-raziskovalnom središču Koper, Kopar, Republika Slovenijia</a:t>
            </a:r>
            <a:endParaRPr lang="hr-HR" dirty="0" smtClean="0"/>
          </a:p>
          <a:p>
            <a:r>
              <a:rPr lang="hr-HR" dirty="0" smtClean="0"/>
              <a:t>Boravak </a:t>
            </a:r>
            <a:r>
              <a:rPr lang="hr-HR" dirty="0" smtClean="0"/>
              <a:t>od 17</a:t>
            </a:r>
            <a:r>
              <a:rPr lang="hr-HR" dirty="0" smtClean="0"/>
              <a:t>.-</a:t>
            </a:r>
            <a:r>
              <a:rPr lang="hr-HR" dirty="0" smtClean="0"/>
              <a:t>19</a:t>
            </a:r>
            <a:r>
              <a:rPr lang="hr-HR" dirty="0" smtClean="0"/>
              <a:t>.01.2022. </a:t>
            </a:r>
            <a:endParaRPr lang="hr-HR" dirty="0" smtClean="0"/>
          </a:p>
          <a:p>
            <a:r>
              <a:rPr lang="hr-HR" dirty="0" smtClean="0"/>
              <a:t>Ugodno okruženje, obnavljanje starih te stjecanje </a:t>
            </a:r>
            <a:r>
              <a:rPr lang="hr-HR" dirty="0" smtClean="0"/>
              <a:t>novih </a:t>
            </a:r>
            <a:r>
              <a:rPr lang="hr-HR" dirty="0" smtClean="0"/>
              <a:t>kontakata</a:t>
            </a:r>
          </a:p>
          <a:p>
            <a:r>
              <a:rPr lang="hr-HR" dirty="0" smtClean="0"/>
              <a:t>Potpisivanje sporazuma o suradnji Kineziološkog fakulteta Osijek i Znanstveno-raziskovalnog središča Koper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96" y="1225747"/>
            <a:ext cx="2953162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7" y="842916"/>
            <a:ext cx="4107725" cy="150706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POTPISIVANJE SPORAZUMA O SURADNJI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8636"/>
            <a:ext cx="8046719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57" y="836023"/>
            <a:ext cx="3060474" cy="1507067"/>
          </a:xfrm>
        </p:spPr>
        <p:txBody>
          <a:bodyPr/>
          <a:lstStyle/>
          <a:p>
            <a:r>
              <a:rPr lang="hr-HR" dirty="0" smtClean="0"/>
              <a:t>Boravak </a:t>
            </a:r>
            <a:r>
              <a:rPr lang="hr-HR" dirty="0" smtClean="0"/>
              <a:t>u KOPRU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81" y="2942085"/>
            <a:ext cx="2250577" cy="1804851"/>
          </a:xfrm>
        </p:spPr>
        <p:txBody>
          <a:bodyPr/>
          <a:lstStyle/>
          <a:p>
            <a:r>
              <a:rPr lang="hr-HR" dirty="0" smtClean="0"/>
              <a:t>Stjecanje novih </a:t>
            </a:r>
            <a:r>
              <a:rPr lang="hr-HR" dirty="0" smtClean="0"/>
              <a:t>i obnavljanje starih poznanstava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152400"/>
            <a:ext cx="8582887" cy="64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001" y="5062098"/>
            <a:ext cx="8534400" cy="1507067"/>
          </a:xfrm>
        </p:spPr>
        <p:txBody>
          <a:bodyPr/>
          <a:lstStyle/>
          <a:p>
            <a:r>
              <a:rPr lang="hr-HR" dirty="0" smtClean="0"/>
              <a:t>Obilazak znamenitosti kopra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665" y="1175537"/>
            <a:ext cx="4677888" cy="35084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55" y="566061"/>
            <a:ext cx="6270171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6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64" y="2397232"/>
            <a:ext cx="3818119" cy="1507067"/>
          </a:xfrm>
        </p:spPr>
        <p:txBody>
          <a:bodyPr>
            <a:normAutofit fontScale="90000"/>
          </a:bodyPr>
          <a:lstStyle/>
          <a:p>
            <a:r>
              <a:rPr lang="hr-HR" dirty="0"/>
              <a:t>Obilazak znamenitosti kopra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78" y="83697"/>
            <a:ext cx="4393638" cy="3295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78" y="3456091"/>
            <a:ext cx="4393638" cy="329522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7" y="720310"/>
            <a:ext cx="4103670" cy="5471561"/>
          </a:xfrm>
        </p:spPr>
      </p:pic>
    </p:spTree>
    <p:extLst>
      <p:ext uri="{BB962C8B-B14F-4D97-AF65-F5344CB8AC3E}">
        <p14:creationId xmlns:p14="http://schemas.microsoft.com/office/powerpoint/2010/main" val="157308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183" y="4748589"/>
            <a:ext cx="6505303" cy="150706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PRISJEĆANJE NA DANE DOKTORSKOG STUDIJA U KOPRU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3" y="322217"/>
            <a:ext cx="4630782" cy="6174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26" y="87084"/>
            <a:ext cx="6453051" cy="48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7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Kompetencije i </a:t>
            </a:r>
            <a:r>
              <a:rPr lang="hr-HR" dirty="0" smtClean="0"/>
              <a:t>ishodi MOBILNOSTI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993982" cy="3615267"/>
          </a:xfrm>
        </p:spPr>
        <p:txBody>
          <a:bodyPr>
            <a:normAutofit/>
          </a:bodyPr>
          <a:lstStyle/>
          <a:p>
            <a:r>
              <a:rPr lang="hr-HR" dirty="0" smtClean="0"/>
              <a:t>Poboljšanje </a:t>
            </a:r>
            <a:r>
              <a:rPr lang="hr-HR" dirty="0" smtClean="0"/>
              <a:t>interkulturalnih kompetencija i širenje mreže profesionalnih kontakata</a:t>
            </a:r>
          </a:p>
          <a:p>
            <a:r>
              <a:rPr lang="hr-HR" dirty="0" smtClean="0"/>
              <a:t>Upoznavanje sa </a:t>
            </a:r>
            <a:r>
              <a:rPr lang="hr-HR" dirty="0" smtClean="0"/>
              <a:t>programom </a:t>
            </a:r>
            <a:r>
              <a:rPr lang="hr-HR" dirty="0" smtClean="0"/>
              <a:t>i načinom rada </a:t>
            </a:r>
            <a:r>
              <a:rPr lang="hr-HR" dirty="0" smtClean="0"/>
              <a:t>renomirane znanstvene institucije</a:t>
            </a:r>
          </a:p>
          <a:p>
            <a:r>
              <a:rPr lang="hr-HR" dirty="0" smtClean="0"/>
              <a:t>Upoznavanje istraživačke infrastrukture (laboratorij) i projektne aktivnosti ZRS-a</a:t>
            </a:r>
          </a:p>
          <a:p>
            <a:r>
              <a:rPr lang="hr-HR" dirty="0" smtClean="0"/>
              <a:t>Razvijanje internacionalizacije matične ustanove</a:t>
            </a:r>
          </a:p>
          <a:p>
            <a:r>
              <a:rPr lang="hr-HR" dirty="0" smtClean="0"/>
              <a:t>Dogovaranje prijave zajedničkih Erasmus+ i drugih projekata</a:t>
            </a:r>
          </a:p>
          <a:p>
            <a:r>
              <a:rPr lang="hr-HR" dirty="0" smtClean="0"/>
              <a:t>Povećanje istraživačkih i pedagoških kompencija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67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83721"/>
            <a:ext cx="8534400" cy="1507067"/>
          </a:xfrm>
        </p:spPr>
        <p:txBody>
          <a:bodyPr/>
          <a:lstStyle/>
          <a:p>
            <a:r>
              <a:rPr lang="hr-HR" dirty="0" smtClean="0"/>
              <a:t>REZULTATI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4697685" cy="4234543"/>
          </a:xfrm>
        </p:spPr>
        <p:txBody>
          <a:bodyPr>
            <a:normAutofit/>
          </a:bodyPr>
          <a:lstStyle/>
          <a:p>
            <a:r>
              <a:rPr lang="hr-HR" dirty="0" smtClean="0"/>
              <a:t>Realizirana dolazna mobilnost nastavnika sa ZRS na KIFOS u svibnju 2022. godine – prof. dr. sc. Boštjan Šimunič</a:t>
            </a:r>
          </a:p>
          <a:p>
            <a:r>
              <a:rPr lang="hr-HR" dirty="0" smtClean="0"/>
              <a:t>Partneri na prijavama dva EU projekta: </a:t>
            </a:r>
          </a:p>
          <a:p>
            <a:pPr lvl="1"/>
            <a:r>
              <a:rPr lang="hr-HR" dirty="0" smtClean="0"/>
              <a:t>Projekt Meta Health for Youth, natječaj </a:t>
            </a:r>
            <a:r>
              <a:rPr lang="en-GB" dirty="0" smtClean="0"/>
              <a:t>HORIZON-RIA</a:t>
            </a:r>
            <a:r>
              <a:rPr lang="en-GB" dirty="0"/>
              <a:t>, </a:t>
            </a:r>
            <a:r>
              <a:rPr lang="en-GB" dirty="0" smtClean="0"/>
              <a:t>HORIZON-HLTH-2022-DISEASE-07-03</a:t>
            </a:r>
            <a:endParaRPr lang="hr-HR" dirty="0" smtClean="0"/>
          </a:p>
          <a:p>
            <a:pPr lvl="1"/>
            <a:r>
              <a:rPr lang="hr-HR" dirty="0" smtClean="0"/>
              <a:t>Projekt OPTIMISE, natječaj </a:t>
            </a:r>
            <a:r>
              <a:rPr lang="en-GB" dirty="0"/>
              <a:t>HORIZON-RIA, HORIZON-HLTH-2022-STAYHLTH-01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94" y="789048"/>
            <a:ext cx="5405090" cy="36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9934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131</TotalTime>
  <Words>196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Slice</vt:lpstr>
      <vt:lpstr>Erasmus+ iskustvo – odlazna mobilnost nastavnika</vt:lpstr>
      <vt:lpstr>STRUČNO USAVRŠAVANJE NA ZNANSTVENO-RAZISKOVALNOM SREDIŠČU KOPER, KOPAR, republika Slovenija   </vt:lpstr>
      <vt:lpstr>POTPISIVANJE SPORAZUMA O SURADNJI </vt:lpstr>
      <vt:lpstr>Boravak u KOPRU</vt:lpstr>
      <vt:lpstr>Obilazak znamenitosti kopra</vt:lpstr>
      <vt:lpstr>Obilazak znamenitosti kopra</vt:lpstr>
      <vt:lpstr>PRISJEĆANJE NA DANE DOKTORSKOG STUDIJA U KOPRU</vt:lpstr>
      <vt:lpstr>Kompetencije i ishodi MOBILNOSTI</vt:lpstr>
      <vt:lpstr>REZULTATI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iskustvo – odlazna mobilnost nastavnika</dc:title>
  <dc:creator>No Name</dc:creator>
  <cp:lastModifiedBy>No Name</cp:lastModifiedBy>
  <cp:revision>17</cp:revision>
  <dcterms:created xsi:type="dcterms:W3CDTF">2021-05-27T18:34:29Z</dcterms:created>
  <dcterms:modified xsi:type="dcterms:W3CDTF">2022-10-23T17:20:11Z</dcterms:modified>
</cp:coreProperties>
</file>