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6" r:id="rId2"/>
    <p:sldId id="257" r:id="rId3"/>
    <p:sldId id="263" r:id="rId4"/>
    <p:sldId id="265" r:id="rId5"/>
    <p:sldId id="260" r:id="rId6"/>
    <p:sldId id="266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36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4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6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28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2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654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83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04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0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4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3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6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8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8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6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50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AC73ECC-EA9B-4780-8AC4-64B74EF8329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61FFDE-477F-46C5-BE26-207A0D61B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022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Erasmus+ iskustvo – odlazna mobilnost nastavnika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Izv. prof. dr. sc. Zvonimir Tomac</a:t>
            </a:r>
          </a:p>
          <a:p>
            <a:endParaRPr lang="hr-HR" dirty="0"/>
          </a:p>
          <a:p>
            <a:r>
              <a:rPr lang="hr-HR" dirty="0"/>
              <a:t>Stručno usavršavanje na Znanstveno-raziskovalnom središču Koper, Kopar, Republika Slovenija</a:t>
            </a:r>
          </a:p>
        </p:txBody>
      </p:sp>
    </p:spTree>
    <p:extLst>
      <p:ext uri="{BB962C8B-B14F-4D97-AF65-F5344CB8AC3E}">
        <p14:creationId xmlns:p14="http://schemas.microsoft.com/office/powerpoint/2010/main" val="295917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STRUČNO USAVRŠAVANJE NA ZNANSTVENO-RAZISKOVALNOM SREDIŠČU KOPER, KOPAR, republika Slovenija </a:t>
            </a:r>
            <a:br>
              <a:rPr lang="hr-HR" dirty="0"/>
            </a:br>
            <a:r>
              <a:rPr lang="hr-HR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Stručno usavršavanje na Znanstveno-raziskovalnom središču Koper, Kopar, Republika Slovenijia</a:t>
            </a:r>
          </a:p>
          <a:p>
            <a:r>
              <a:rPr lang="hr-HR" dirty="0"/>
              <a:t>Boravak od 17.-19.01.2022. </a:t>
            </a:r>
          </a:p>
          <a:p>
            <a:r>
              <a:rPr lang="hr-HR" dirty="0"/>
              <a:t>Ugodno okruženje, obnavljanje starih (prof. dr. </a:t>
            </a:r>
            <a:r>
              <a:rPr lang="hr-HR" dirty="0" err="1"/>
              <a:t>sc</a:t>
            </a:r>
            <a:r>
              <a:rPr lang="hr-HR" dirty="0"/>
              <a:t>. Rado </a:t>
            </a:r>
            <a:r>
              <a:rPr lang="hr-HR" dirty="0" err="1"/>
              <a:t>Pišot</a:t>
            </a:r>
            <a:r>
              <a:rPr lang="hr-HR" dirty="0"/>
              <a:t>, predavač na doktorskom studiju) te stjecanje novih kontakata</a:t>
            </a:r>
          </a:p>
          <a:p>
            <a:r>
              <a:rPr lang="hr-HR" dirty="0"/>
              <a:t>Potpisivanje sporazuma o suradnji Kineziološkog fakulteta Osijek i Znanstveno-raziskovalnog središča Koper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96" y="1225747"/>
            <a:ext cx="2953162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4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57" y="836023"/>
            <a:ext cx="3060474" cy="1507067"/>
          </a:xfrm>
        </p:spPr>
        <p:txBody>
          <a:bodyPr>
            <a:normAutofit fontScale="90000"/>
          </a:bodyPr>
          <a:lstStyle/>
          <a:p>
            <a:r>
              <a:rPr lang="hr-HR" dirty="0"/>
              <a:t>POTPISIVANJE SPORAZUMA O SURADNJI i Boravak u KOPRU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081" y="2942085"/>
            <a:ext cx="2250577" cy="1804851"/>
          </a:xfrm>
        </p:spPr>
        <p:txBody>
          <a:bodyPr/>
          <a:lstStyle/>
          <a:p>
            <a:r>
              <a:rPr lang="hr-HR" dirty="0"/>
              <a:t>Stjecanje novih i obnavljanje starih poznanstava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52400"/>
            <a:ext cx="8582887" cy="64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583" y="2259045"/>
            <a:ext cx="4738940" cy="1442943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Obilazak znamenitosti </a:t>
            </a:r>
            <a:br>
              <a:rPr lang="hr-HR" dirty="0"/>
            </a:br>
            <a:r>
              <a:rPr lang="hr-HR" dirty="0"/>
              <a:t>kopra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3482" y="1513642"/>
            <a:ext cx="6107839" cy="4580878"/>
          </a:xfr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E15EF11-3FBF-445B-AEF7-1C166F60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971" y="-1"/>
            <a:ext cx="4461029" cy="59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6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Kompetencije i ishodi MOBILNOSTI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993982" cy="3615267"/>
          </a:xfrm>
        </p:spPr>
        <p:txBody>
          <a:bodyPr>
            <a:normAutofit/>
          </a:bodyPr>
          <a:lstStyle/>
          <a:p>
            <a:r>
              <a:rPr lang="hr-HR" dirty="0"/>
              <a:t>Poboljšanje interkulturalnih kompetencija i širenje mreže profesionalnih kontakata</a:t>
            </a:r>
          </a:p>
          <a:p>
            <a:r>
              <a:rPr lang="hr-HR" dirty="0"/>
              <a:t>Upoznavanje sa programom i načinom rada renomirane znanstvene institucije</a:t>
            </a:r>
          </a:p>
          <a:p>
            <a:r>
              <a:rPr lang="hr-HR" dirty="0"/>
              <a:t>Razvijanje internacionalizacije matične ustanove</a:t>
            </a:r>
          </a:p>
          <a:p>
            <a:r>
              <a:rPr lang="hr-HR" dirty="0"/>
              <a:t>Dogovaranje prijave zajedničkih Erasmus+ i drugih projekata</a:t>
            </a:r>
          </a:p>
          <a:p>
            <a:r>
              <a:rPr lang="hr-HR" dirty="0"/>
              <a:t>Povećanje istraživačkih i pedagoških kompencija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675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AE45B0-9DCA-435B-BF33-B76E08D43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2698830"/>
            <a:ext cx="9534469" cy="1507067"/>
          </a:xfrm>
        </p:spPr>
        <p:txBody>
          <a:bodyPr>
            <a:normAutofit fontScale="90000"/>
          </a:bodyPr>
          <a:lstStyle/>
          <a:p>
            <a:r>
              <a:rPr lang="hr-HR" dirty="0"/>
              <a:t>Upoznavanje istraživačke infrastrukture (laboratorij) i projektne aktivnosti ZRS-a</a:t>
            </a:r>
            <a:br>
              <a:rPr lang="hr-HR" dirty="0"/>
            </a:br>
            <a:endParaRPr lang="en-US" dirty="0"/>
          </a:p>
        </p:txBody>
      </p:sp>
      <p:pic>
        <p:nvPicPr>
          <p:cNvPr id="1026" name="Picture 2" descr="https://lh3.googleusercontent.com/nxKUSpp93wsPCm-x_Klc8BU73QsXrcIGy10BVhe9Qwtymu66StzC4TKwH6wWF1XOyU3aAYAUO7yx9H5XBSKRLsNOKHZ9ODhFk_y_EB5deqjto7c3niUTM1mQhiD9JHYtGvD_fPn9shyr6iJ5Dxaa7Jm4yn2urW5SvN5BMfR2CRjlpy-1bfJfiX4OYIIfy4oi4toruvEGaUbLThlP0-hdiXmGpHaWex2PvcKdoJ31_xBt3bHewapxge1-hHUoyISRn2t8juTFXr6YlkcjpJR4q98hzeUW1BMMWo0i2PLUEcJ-lPcTeeeKxE5lZqeVosIJmJkMzqK0s-MathRcVP4Hi93YPAcV7a20cFb-2oEJi8ge_tkPYzgKrt0OVtrEGBYiDrBCLrI-yD8L0ZAEbNOkjI8xAwU9tSr5byAANHtzirQmWyZQBiL-ppq0-gbT-8b-h0ueX1VxTcSbqyORjgIPZqILMz6BCMowbp13Z9z_gL04xlfF_YV9IqCam4LB5gsklPz8p3b8fdXEW_h3eHpb5FuZDTDeb9T6EfmxuZ-HVR6Uss6PPb34Dtl_dI0HNa19TsXFXlPydBmtNwGP80LeZeGpij8gSiIij8RH4Vs4gmyNjt7Je4wQQJhp2wjc98aWCTqFg9_ZhQLh2hJkxgpQTQJHDJRGchBliLoHKHqx5SCbU4DORN-mgF_fQZPJBOEhalahz_apGUcP75yXepoI1RI8cR0F20ppy52J3omoFjAdsboCpI-z74_mOw9xVbv_mTS49CI-8-iEDYQP3FZ9vOe8ZpRC8525TAPJ9KM8ggub7YWFKX0lr5pMXAX2tVLm6F4950gNpopOfOSREOobGuQ8c1EdgiFIg20LcKxnVk1ZHCnT6dGJ-7gX76cOFkuiyHuT2nvtryByDPKILO_kcOCqS5N0H2Xammg2dWw34otn=w1920-h867-no?authuser=0">
            <a:extLst>
              <a:ext uri="{FF2B5EF4-FFF2-40B4-BE49-F238E27FC236}">
                <a16:creationId xmlns:a16="http://schemas.microsoft.com/office/drawing/2014/main" id="{3829EA0B-31E4-4342-A78A-FF216F84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34" y="3746685"/>
            <a:ext cx="6898066" cy="31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q61vMqUhk5VeTindRqJ_Pzqmfqy1u0t-EICqT_D1d4mr3lq2h9_y6ieHG0ZhRlNHP3wS96qF_ZbxCWaxIFSN38YEwfPflde2lfQC6ODx6Svo4IkDwor9ndbXJOr0aQqC2_pltNOcXrZrmAP-wPYhnLBH40aNKzwbp0uVRDVDC-gGk72eS7-GDYhF_0e3PUXVrSWxumA1GELOhjpZpzM-iSYGqX29y5tVHrV8fJXuRzUQKDFCHk0s4YyVYRXMp25bznLqFJlOi75czbtEVoAbKgDEaSXwT2NUvuh8AUxEFtqHa6r2h2U-og-ZCcjiSx_itRTBafFaZOxSnXOeLYzmfPPLHjFKjKLpX_THsIyGAkZQs3c4AyEUKvei05hVRI3AMHQwQJTdU0nz5I5e9PHChAbD3wJlEsDws64FfqYCXO_3uAQBk-fcfvOhgA6zC3wccZXz5ketZNA_x0QtoQ_Ag5QnLwBvOC39AO5P7YRlO6pI5svVA_2BCprX59cwvolBAgrHPuAUHHJTlXm9C_QnwVMZBDHomSjyiurcCbEOZ3etBbrv1HJ4OQRtjCdHbVQ7MVrFtNrh3VwazPFNsjPHZ6dNjKtvFtf3OhESyKaKIlKOrXWbhrYxb49gUW9z89dmnpVCWXaPaOAn4Tg4xg_9XtUrBZ6_AekxgGfRYpa6Axc3AheywZBqobhoHBRVla-QN51cbQVwbrpTW2UksIzZPP50WVjLOuq-ehRDKesWl98mEWUsDHlotJFSwxRVdoaUWQZvu4KihvrN2ji8-zgn2_vTHvrsdDpkxfFkzTsViXjZbVT9xrRGDPm6Vi5Z1fk9Qp6-cgv67dq2zZ-oPcBdbnEPHHk6jLcAKBWi3A5CmOpXZExZaybxq3MiIqfm42uDZkqZcrnrxvB3q-eqtAsrrrmXCMKsOjEeShzToOyMKPeZ=w1920-h867-no?authuser=0">
            <a:extLst>
              <a:ext uri="{FF2B5EF4-FFF2-40B4-BE49-F238E27FC236}">
                <a16:creationId xmlns:a16="http://schemas.microsoft.com/office/drawing/2014/main" id="{88CB8655-E161-4019-A846-4E021A65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3549" cy="26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83721"/>
            <a:ext cx="8534400" cy="150706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4697685" cy="4234543"/>
          </a:xfrm>
        </p:spPr>
        <p:txBody>
          <a:bodyPr>
            <a:normAutofit/>
          </a:bodyPr>
          <a:lstStyle/>
          <a:p>
            <a:r>
              <a:rPr lang="hr-HR" dirty="0"/>
              <a:t>Realizirana dolazna mobilnost nastavnika sa ZRS na KIFOS u svibnju 2022. godine – prof. dr. sc. Boštjan Šimunič</a:t>
            </a:r>
          </a:p>
          <a:p>
            <a:r>
              <a:rPr lang="hr-HR" dirty="0"/>
              <a:t>Partneri na prijavama dva EU projekta: </a:t>
            </a:r>
          </a:p>
          <a:p>
            <a:pPr lvl="1"/>
            <a:r>
              <a:rPr lang="hr-HR" dirty="0"/>
              <a:t>Projekt Meta Health for Youth, natječaj </a:t>
            </a:r>
            <a:r>
              <a:rPr lang="en-GB" dirty="0"/>
              <a:t>HORIZON-RIA, HORIZON-HLTH-2022-DISEASE-07-03</a:t>
            </a:r>
            <a:endParaRPr lang="hr-HR" dirty="0"/>
          </a:p>
          <a:p>
            <a:pPr lvl="1"/>
            <a:r>
              <a:rPr lang="hr-HR" dirty="0"/>
              <a:t>Projekt OPTIMISE, natječaj </a:t>
            </a:r>
            <a:r>
              <a:rPr lang="en-GB" dirty="0"/>
              <a:t>HORIZON-RIA, HORIZON-HLTH-2022-STAYHLTH-01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4" y="789048"/>
            <a:ext cx="5405090" cy="36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99342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</TotalTime>
  <Words>206</Words>
  <Application>Microsoft Office PowerPoint</Application>
  <PresentationFormat>Široki zaslon</PresentationFormat>
  <Paragraphs>23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Isječak</vt:lpstr>
      <vt:lpstr>Erasmus+ iskustvo – odlazna mobilnost nastavnika</vt:lpstr>
      <vt:lpstr>STRUČNO USAVRŠAVANJE NA ZNANSTVENO-RAZISKOVALNOM SREDIŠČU KOPER, KOPAR, republika Slovenija   </vt:lpstr>
      <vt:lpstr>POTPISIVANJE SPORAZUMA O SURADNJI i Boravak u KOPRU</vt:lpstr>
      <vt:lpstr>Obilazak znamenitosti  kopra</vt:lpstr>
      <vt:lpstr>Kompetencije i ishodi MOBILNOSTI</vt:lpstr>
      <vt:lpstr>Upoznavanje istraživačke infrastrukture (laboratorij) i projektne aktivnosti ZRS-a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iskustvo – odlazna mobilnost nastavnika</dc:title>
  <dc:creator>No Name</dc:creator>
  <cp:lastModifiedBy>Zvonimir Tomac</cp:lastModifiedBy>
  <cp:revision>22</cp:revision>
  <dcterms:created xsi:type="dcterms:W3CDTF">2021-05-27T18:34:29Z</dcterms:created>
  <dcterms:modified xsi:type="dcterms:W3CDTF">2022-10-25T18:54:55Z</dcterms:modified>
</cp:coreProperties>
</file>